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5"/>
  </p:notesMasterIdLst>
  <p:sldIdLst>
    <p:sldId id="287" r:id="rId4"/>
    <p:sldId id="256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286" r:id="rId33"/>
    <p:sldId id="316" r:id="rId3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221CF90-65C9-4A51-9B02-23803D16B3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D114625-0EB7-432A-AB8A-FCDC8CB23E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657142D-F529-4AAC-B92B-B6FF5BC29F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E692DC4-9BE2-44BE-A5C4-6C01B548CCC8}"/>
              </a:ext>
            </a:extLst>
          </p:cNvPr>
          <p:cNvSpPr txBox="1">
            <a:spLocks/>
          </p:cNvSpPr>
          <p:nvPr/>
        </p:nvSpPr>
        <p:spPr>
          <a:xfrm>
            <a:off x="0" y="4474058"/>
            <a:ext cx="1219200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第七课 工作态度与你的未来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0D3DFBD-59DD-4256-B569-6EBBE5CED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heaven, paradise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3310B3-A4B5-429D-9FB8-F798947D28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天堂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BDFE119-FB48-45FB-B85C-F6FA85B40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tiāntáng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5E74AD-CFBB-4383-8A7E-756E25B314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457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C2D885-3DD9-487F-BA66-77F39BBE1C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obligation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A6BAAC-39D5-4344-B625-985986DC6B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义务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D902DF-3A94-478E-BDF5-61EA91931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FACFAAD-9E20-4369-9215-A4494DB1CA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783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98BE305-A6B6-4EC6-AFF0-3B59E4D57B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A4ED27B-8C51-4148-A256-FB1582D58C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地狱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A6F39A-915E-44F0-8D42-F9A3041714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dìyù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68D6167-B120-4018-AF9A-87590EE4D6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959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404345-615D-4816-AD20-76A66EE279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subjective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F647176-1E62-4D9B-9E2A-D60A35A46E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主观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E6A408-1F7B-455A-9F5B-E44FB945FA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1C52E1-73CF-4DCD-8FFC-DE3FFF143F8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211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AB7665-205F-4D45-AA3B-F37F021AAA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correct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020C248-EF26-454C-B8FB-A267C3B360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正确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F54678-A540-4CFB-B786-A6CD5D08E3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zhèngquè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9549DE5-05A7-446F-8618-327FEB8BF0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231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43E7775-9841-47F8-BE45-3ED12CE41A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purpose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AFBEFB6-C51F-44E7-81AC-07F09144F3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目的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17874B-E8EF-4D2E-9307-4D348D5CA5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mùdì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2D84894-7B70-4D17-8E66-67D817ECBF1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054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77CB272-AED1-413A-8BE6-105C80F821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by-product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037C5D-D9AA-49DB-B2AF-B179E25135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副产品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66FAB3-8227-4DFD-A902-91D7BBBBE8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fùchǎnpǐn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14FC7F8-D85C-4F81-BAB8-093554A955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731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1B7AA35-AC5F-437D-A14C-512864807E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accumulate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423B6E0-460A-491B-AE15-C434B07EC4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累积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F83B69-6A3A-4D40-9BFF-668B33E223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lěijī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DE2B40C-A5EF-4C53-9A41-818A6CCCF0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952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BF7829-6352-4A60-9A87-39DB3426D3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wealth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07B884-BAE2-4629-AECE-14B2956B10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财富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B636E9D-1115-40AE-B939-D5161AEE01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cáifù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5F588E8-3DBF-423E-BC9D-4EF77304D2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611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5D60FE8-7B04-4C45-A89E-4174296940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achievement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65A4E5-1AA7-445F-B220-FEA19D02BF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6477BB-EC04-4CB0-8FE2-BCF21AA645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chéngjiù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39227F4-070A-47A0-8F65-C17F2A7D8C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307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petroleum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石油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shíyóu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BAE139-369A-4AA6-85B9-7A44EFAB0FA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72C3E4-76A7-48E4-B321-0F2AE71853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great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1BAEE2-5765-4887-8B2D-2DD1F1A44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伟大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255BFA-2F84-41C4-B885-A7EE951472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wěidà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87021E-49F9-48BA-AECF-313A63E6E87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364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75FE7F-D77E-421B-823B-836708DCD4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foundation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45D623D-226B-4EA3-83E5-0D26A8706B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基础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92347A9-18A3-42A9-8912-CAAA5DF9B8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jīchǔ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6B1689-D393-4796-9F1C-EDFE329A6A8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122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BB02949-EF3B-489E-8B9C-C5D1CE258F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oneself, self-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A182561-6BFF-40EA-A2B3-E564FD79BC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A70A12E-5486-43B2-8678-C559591BCC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zìwǒ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0F91C0-971C-40C4-BE5D-947BD6FDAC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8540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579884C-8A62-4192-A64A-BCB58F8292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maintain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162FB84-10D2-4B15-AC5A-C8DCEA5727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保持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26A029F-C18E-4ABD-908C-2736518E10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bǎochí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BD66F2-F6A1-42C3-B34C-1AF0EE82CC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397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2E7BCCD-3974-4924-9BF6-395D38B464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workplace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EE07FCE-F135-477F-AE20-4B0F0FD3C9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职场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E0C9E1D-FC05-4B07-9CD5-9C32837AAB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zhíchǎng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8E51D8A-6F68-4BEB-BA1B-C26A758B750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9383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2D1431-39F4-45AD-9629-95A818DD1C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perform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683EF0-6305-4DB7-AFEF-631FEA587E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发挥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329859-C84D-4252-A582-7686FC20C4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fāhuī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A7C18EC-80F5-4C3E-9699-C6D4545F03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6586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7B4E8DD-C7E7-4A3C-B671-859BF1BD28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D03431-1FFB-4251-AB8A-18BB30FF84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舞台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27491CD-433B-4D34-806F-2762DD0E0F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wǔtái</a:t>
            </a:r>
            <a:r>
              <a:rPr lang="en-US" altLang="zh-TW" dirty="0"/>
              <a:t>	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C5558C-BAC4-4C1D-8FE0-9D601704C7B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8684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BC67B3-8E58-4D91-BC05-44C032C531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as much as possible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DA9704-0922-435D-BED0-D60CAE18EA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尽可能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B92834-04E6-4457-9718-99B4681A25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jìnkěnéng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EEF68A-BB4C-456A-B666-140EE5A43D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6353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32F987-B18B-44AF-AE83-931804CC18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contribution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F62EE84-ED89-40C3-BC43-03890C4667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贡献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BB017F-5BE2-4020-843C-0CEE532E87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E3F80A6-2696-4652-8FA3-F428B04403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7416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31AE907-A4C8-4BD0-9B1A-F070195EB1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meaning, significance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18DD12-7FA2-496F-8584-8B3F78B1B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76CCF09-2C2B-43AD-91A5-600095B492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01A88B2-DA87-41EC-BBA9-ECB30AF059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872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6757F0-878E-40A0-87EF-4C9E97DD6F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magnate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2F38E3-170F-4A38-8192-812CD7B377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F0A6EF-7635-4CCF-BA01-A30314FE24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dàwáng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E027CD-00B5-43D4-B84D-F884C2AADC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0100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John Rockefeller</a:t>
            </a:r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洛克菲勒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Luòkèfěilè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3F6ABF-6305-4A33-8A45-63748A4A00A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A505DFB-ACD0-429C-BDD0-93BC63B7A4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38 Letters of Rockefeller to His Son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F77CDA6-E32A-4686-995D-02120585D4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11500" dirty="0"/>
              <a:t>写给儿子的</a:t>
            </a:r>
            <a:br>
              <a:rPr lang="zh-TW" altLang="en-US" sz="11500" dirty="0"/>
            </a:br>
            <a:r>
              <a:rPr lang="zh-TW" altLang="en-US" sz="11500" dirty="0"/>
              <a:t>三十八封信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FD598A1C-86EC-4F68-87F3-D6EE0BF199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0087"/>
            <a:ext cx="9144000" cy="1623767"/>
          </a:xfrm>
        </p:spPr>
        <p:txBody>
          <a:bodyPr>
            <a:normAutofit fontScale="70000" lnSpcReduction="20000"/>
          </a:bodyPr>
          <a:lstStyle/>
          <a:p>
            <a:r>
              <a:rPr lang="en-US" altLang="zh-TW" dirty="0" err="1"/>
              <a:t>xiě</a:t>
            </a:r>
            <a:r>
              <a:rPr lang="zh-TW" altLang="en-US" dirty="0"/>
              <a:t> </a:t>
            </a:r>
            <a:r>
              <a:rPr lang="en-US" altLang="zh-TW" dirty="0" err="1"/>
              <a:t>gěi</a:t>
            </a:r>
            <a:r>
              <a:rPr lang="en-US" altLang="zh-TW" dirty="0"/>
              <a:t> </a:t>
            </a:r>
            <a:r>
              <a:rPr lang="en-US" altLang="zh-TW" dirty="0" err="1"/>
              <a:t>érzi</a:t>
            </a:r>
            <a:r>
              <a:rPr lang="en-US" altLang="zh-TW" dirty="0"/>
              <a:t> de </a:t>
            </a:r>
          </a:p>
          <a:p>
            <a:r>
              <a:rPr lang="en-US" altLang="zh-TW" dirty="0" err="1"/>
              <a:t>sānshíbā</a:t>
            </a:r>
            <a:r>
              <a:rPr lang="en-US" altLang="zh-TW" dirty="0"/>
              <a:t> </a:t>
            </a:r>
            <a:r>
              <a:rPr lang="en-US" altLang="zh-TW" dirty="0" err="1"/>
              <a:t>fēng</a:t>
            </a:r>
            <a:r>
              <a:rPr lang="en-US" altLang="zh-TW" dirty="0"/>
              <a:t> </a:t>
            </a:r>
            <a:r>
              <a:rPr lang="en-US" altLang="zh-TW" dirty="0" err="1"/>
              <a:t>xìn</a:t>
            </a:r>
            <a:endParaRPr lang="en-US" altLang="zh-TW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E5863FD-2280-4474-9AAB-E9A14B676A3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111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4F560DF-4A53-4F2B-8B2A-245BCC7C1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tycoon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360975B-8A3B-468A-9CDD-AF9CF23219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富豪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63E7A7-D525-4A32-AE51-B3C3BDF54E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943A98-6962-4CCA-A40D-1D455D9105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106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C217A4-2442-4FBE-A1EA-4C67FDB95A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morality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423AE9-C3F3-4743-81CD-1ED0F24A97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道德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7A6908-6CFF-4A37-9CEE-B684F6F4D3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dàodé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1FF9EA-402E-4ED3-A70B-1E0DE53BF5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49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6ED75DC-81DE-41D8-A980-9F03BB90C4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through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B011B7-FC16-463B-9645-9BE82CA35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透过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7B52FF2-6231-4FF6-9A4F-C9EC63D4EB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tòuguò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716C2C-263B-42B2-A94B-A2FA232E5E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395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E5707EB-1EB5-4418-BCC7-030ABAF9D1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management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60AC827-7C5E-44ED-81E1-F7E83B2823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经营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85F6324-22CE-48CE-8BC6-2067E9083B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jīngyíng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F74D461-A294-4AE5-B407-B4E3CB0539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783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FFFC8AF-4FFF-4BFC-8BB5-37FDED4F15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355F6F-D220-49CD-9ED8-B650183051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以及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28D649-7A65-4299-800D-9262DE6EAF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83C963-E83F-4B8C-B611-E57688F273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768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3B4DC3E-A828-4D92-A918-5971FB303A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joy, pleasure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364ADD7-FD1A-43F3-9065-236A32010C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乐趣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A963BE-E31B-4076-B9D2-8F2510C58E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lèqù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2C7AF5-D7E6-4C38-A264-8FFEC8FF37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969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252</Words>
  <Application>Microsoft Office PowerPoint</Application>
  <PresentationFormat>寬螢幕</PresentationFormat>
  <Paragraphs>152</Paragraphs>
  <Slides>31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31</vt:i4>
      </vt:variant>
    </vt:vector>
  </HeadingPairs>
  <TitlesOfParts>
    <vt:vector size="4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石油</vt:lpstr>
      <vt:lpstr>大王</vt:lpstr>
      <vt:lpstr>富豪</vt:lpstr>
      <vt:lpstr>道德</vt:lpstr>
      <vt:lpstr>透过</vt:lpstr>
      <vt:lpstr>经营</vt:lpstr>
      <vt:lpstr>以及</vt:lpstr>
      <vt:lpstr>乐趣</vt:lpstr>
      <vt:lpstr>天堂</vt:lpstr>
      <vt:lpstr>义务</vt:lpstr>
      <vt:lpstr>地狱</vt:lpstr>
      <vt:lpstr>主观</vt:lpstr>
      <vt:lpstr>正确</vt:lpstr>
      <vt:lpstr>目的</vt:lpstr>
      <vt:lpstr>副产品</vt:lpstr>
      <vt:lpstr>累积</vt:lpstr>
      <vt:lpstr>财富</vt:lpstr>
      <vt:lpstr>成就</vt:lpstr>
      <vt:lpstr>伟大</vt:lpstr>
      <vt:lpstr>基础</vt:lpstr>
      <vt:lpstr>自我</vt:lpstr>
      <vt:lpstr>保持</vt:lpstr>
      <vt:lpstr>职场</vt:lpstr>
      <vt:lpstr>发挥</vt:lpstr>
      <vt:lpstr>舞台</vt:lpstr>
      <vt:lpstr>尽可能</vt:lpstr>
      <vt:lpstr>贡献</vt:lpstr>
      <vt:lpstr>意义</vt:lpstr>
      <vt:lpstr>洛克菲勒</vt:lpstr>
      <vt:lpstr>写给儿子的 三十八封信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31</cp:revision>
  <dcterms:created xsi:type="dcterms:W3CDTF">2024-07-26T00:45:44Z</dcterms:created>
  <dcterms:modified xsi:type="dcterms:W3CDTF">2026-04-23T04:11:24Z</dcterms:modified>
</cp:coreProperties>
</file>